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51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 snapToObjects="1">
      <p:cViewPr varScale="1">
        <p:scale>
          <a:sx n="119" d="100"/>
          <a:sy n="119" d="100"/>
        </p:scale>
        <p:origin x="3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B991B-1E51-0A21-2606-790E5BB656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B8174C-5446-C145-F2AB-72429FBA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B58CCF-AE76-E41C-ACF7-4B4BAB13A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91B47E-E64D-AD22-C6AB-08D5A13FD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A7566C-EECC-6537-A9F0-AA0ECE0D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65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2CF64-B4CD-09B7-D03D-FA6B3901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5597E1-60E0-B0E6-79B2-9FCD751AF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29AF13-C9FF-E2E1-AB9E-F5671A003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6C99CE-EC7B-D66D-A7F6-D131E403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7C82AC-5CB4-2EEF-CD6F-4B7A7D57E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1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E8E448-02E8-B508-CB79-13918A60AC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CAFBC3-D7F1-506A-A3A0-F6EC23CD6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1079D1-4AB6-47A1-9FDC-281A241BB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1632CE-29E6-7E43-7340-F12E87233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914806-C180-68BF-9837-BB4C79A5E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91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D30F5-5437-D3D4-7556-6E4DB62F8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066A9F-F9A7-B0D3-7121-302928715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C2C011-9D40-1D1F-977F-92FC6827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95031A-9546-07F9-FECD-15A47EFA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C1F662-3BEF-AAD3-01F1-414171FF2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8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DE4933-A6A7-C0CA-C91F-FDDAF1014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C4B757-E2E1-D74A-85F9-B4944269A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789592-4409-462F-A165-195DA8A41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6E9591-642F-EF3F-3061-73E48A12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A4C4C0-BCF8-9F5E-4AAA-908BB106F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89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23D361-ACE0-41EE-EBD2-544387387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4F4DD0-FD8A-C1DA-C9C1-2870CD6BC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A390C9-3431-627C-E2A8-095BEDD1D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82E7C7-8900-CF56-8F97-FC1A4034B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450041-6011-E43D-86D2-330369444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1097EA-FF3B-D67E-F4E4-8250C5CC7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7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54DBF-0FB7-84D8-B0BF-13F0B8FBB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267BF4-DF94-710E-FC7F-D42283AF9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A079B3-F93E-312F-DE6B-8F1BDC49F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5FB7600-705F-92BF-3135-960C7397B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34537B-A940-4EB4-8230-A7C9EB9FE3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8FE92BF-2193-ED83-FBB8-17FC21991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A58876-C9E8-7A49-9F1A-80302019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897BD1-31CA-FA24-00DA-199B9548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8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DEB8B-DB47-09E8-7FBB-303FCCA9C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B519FD9-FEA0-7E77-2261-E8A4225C7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5C8D73-72EA-81F2-6D36-5A16B8A3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093E0F3-C0E4-5C0A-CD11-7CF5876F9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8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EA636F-2E88-4575-72F3-56C4587EE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C80681-4F11-DF66-1259-3A50304C8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93A3FC-E2AF-7A86-D96B-33461F73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1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185DF-E4D6-673F-9785-1FA0B83F2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0AE98D-B36B-C170-C1FD-0F6F45FD7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ED974F-9CC5-183C-CA27-03CA31E75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1BE6DC-5A4C-9A8B-1318-155A71DF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FFC91D-845A-DCA1-AC17-F7CB320F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3918EC-AFF8-5027-6A1D-895C6CE6A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5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6BF46-7769-0621-3460-0A7D36762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79D3A9-8D41-C31A-00BA-E888F443BF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4145C6-09F5-6520-897E-BBF9EB11C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32AF68-9800-51B5-7243-A2413AD2D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F5DA86-2D94-A66E-FE08-C1FE9A0AD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7EBFC4-9151-186F-349D-BC5D2564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5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C4A0E-786D-99F3-F9A0-B522BF267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6831F7-BAC4-E1C5-BDEA-07DF2CFF4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841AEF-DD1D-B440-BE94-6E456E6C7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1CB50-E1EA-454F-B507-41A2F14A2A36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76923C-D6DA-DB50-AA33-F517DAF37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87A6A9-5FEA-A7C0-47B8-2044F86113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953CC-68DA-1A4E-8CAA-3C14630AB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49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89F78CC-64AD-2E2D-D644-746FF98896DD}"/>
              </a:ext>
            </a:extLst>
          </p:cNvPr>
          <p:cNvSpPr txBox="1"/>
          <p:nvPr/>
        </p:nvSpPr>
        <p:spPr>
          <a:xfrm>
            <a:off x="6337805" y="405095"/>
            <a:ext cx="517481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b="1" dirty="0">
                <a:solidFill>
                  <a:srgbClr val="795156"/>
                </a:solidFill>
              </a:rPr>
              <a:t>РЕГИСТРАЦИЯ РОЖДЕНИЯ С ЭЛЕКТРОННЫМ МЕДИЦИНСКИМ ДОКУМЕНТОМ </a:t>
            </a:r>
          </a:p>
          <a:p>
            <a:pPr fontAlgn="base"/>
            <a:r>
              <a:rPr lang="ru-RU" sz="900" dirty="0">
                <a:solidFill>
                  <a:srgbClr val="795156"/>
                </a:solidFill>
              </a:rPr>
              <a:t>Электронный </a:t>
            </a:r>
            <a:r>
              <a:rPr lang="ru-RU" sz="900">
                <a:solidFill>
                  <a:srgbClr val="795156"/>
                </a:solidFill>
              </a:rPr>
              <a:t>медицинский документ </a:t>
            </a:r>
            <a:r>
              <a:rPr lang="ru-RU" sz="900" dirty="0">
                <a:solidFill>
                  <a:srgbClr val="795156"/>
                </a:solidFill>
              </a:rPr>
              <a:t>оформляется с вашего согласия и передаётся </a:t>
            </a:r>
            <a:r>
              <a:rPr lang="ru-RU" sz="900">
                <a:solidFill>
                  <a:srgbClr val="795156"/>
                </a:solidFill>
              </a:rPr>
              <a:t>медицинской </a:t>
            </a:r>
            <a:br>
              <a:rPr lang="ru-RU" sz="900">
                <a:solidFill>
                  <a:srgbClr val="795156"/>
                </a:solidFill>
              </a:rPr>
            </a:br>
            <a:r>
              <a:rPr lang="ru-RU" sz="900">
                <a:solidFill>
                  <a:srgbClr val="795156"/>
                </a:solidFill>
              </a:rPr>
              <a:t>организацией </a:t>
            </a:r>
            <a:r>
              <a:rPr lang="ru-RU" sz="900" dirty="0">
                <a:solidFill>
                  <a:srgbClr val="795156"/>
                </a:solidFill>
              </a:rPr>
              <a:t>на </a:t>
            </a:r>
            <a:r>
              <a:rPr lang="ru-RU" sz="900">
                <a:solidFill>
                  <a:srgbClr val="795156"/>
                </a:solidFill>
              </a:rPr>
              <a:t>Госуслуги в </a:t>
            </a:r>
            <a:r>
              <a:rPr lang="ru-RU" sz="900" dirty="0">
                <a:solidFill>
                  <a:srgbClr val="795156"/>
                </a:solidFill>
              </a:rPr>
              <a:t>электронном виде </a:t>
            </a:r>
            <a:br>
              <a:rPr lang="en-US" sz="900" dirty="0">
                <a:solidFill>
                  <a:srgbClr val="795156"/>
                </a:solidFill>
              </a:rPr>
            </a:br>
            <a:r>
              <a:rPr lang="ru-RU" sz="900" b="1" dirty="0">
                <a:solidFill>
                  <a:srgbClr val="795156"/>
                </a:solidFill>
              </a:rPr>
              <a:t>Об оформлении электронного медицинского документа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Электронный медицинский документ может оформить только мать ребенка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После поступления электронного медицинского документа на Госуслуги поступит уведомление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 его получении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Из уведомления можно перейти сразу к заявлению на регистрацию рождения с электронным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медицинским документом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регистрации рождения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Подать заявление на регистрацию рождения можно только на Госуслугах, при этом родители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ребенка должны быть зарегистрированы на Госуслугах и иметь подтвержденные учетные записи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Заявление уже будет заполнено сведениями о матери ребенка и сведениями о браке из личного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кабинета матери, а также сведениями о ребенке из электронного медицинского документа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Регистрация рождения происходит удаленно (без личного посещения органа ЗАГС)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свидетельстве о рождении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Свидетельство о рождении можно получить: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сразу, выбрав удобную дату и время,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не получать совсем;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 - получить позже: лично в загсе или на Госуслугах, воспользовавшись услугой по выдаче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повторного свидетельства (бесплатно)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Зарегистрировать рождение и получить свидетельство о рождении можно в одном органе ЗАГС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или в разных (в том числе в разных субъектах РФ)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Для получения свидетельства о рождении потребуется только паспорт одного из родителей,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остальные документы сотруднику органа ЗАГС не нужны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В личный кабинет на Госуслугах поступят сначала сведения о регистрации рождения, а после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получения свидетельства о рождении – сведения о свидетельстве</a:t>
            </a:r>
            <a:br>
              <a:rPr lang="ru-RU" sz="900" dirty="0">
                <a:solidFill>
                  <a:srgbClr val="795156"/>
                </a:solidFill>
              </a:rPr>
            </a:br>
            <a:endParaRPr lang="ru-RU" sz="900" dirty="0">
              <a:solidFill>
                <a:srgbClr val="795156"/>
              </a:solidFill>
            </a:endParaRPr>
          </a:p>
          <a:p>
            <a:pPr fontAlgn="base"/>
            <a:r>
              <a:rPr lang="ru-RU" sz="900" b="1" dirty="0">
                <a:solidFill>
                  <a:srgbClr val="795156"/>
                </a:solidFill>
              </a:rPr>
              <a:t>РЕГИСТРАЦИЯ РОЖДЕНИЯ С МЕДИЦИНСКИМ ДОКУМЕНТОМ НА БУМАЖНОМ НОСИТЕЛЕ</a:t>
            </a:r>
            <a:br>
              <a:rPr lang="en-US" sz="900" b="1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Медицинский документ на бумажном носителе — это документ с печатью и подписью врача,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который выдают на руки получателю</a:t>
            </a:r>
            <a:endParaRPr lang="ru-RU" sz="900" b="1" dirty="0">
              <a:solidFill>
                <a:srgbClr val="795156"/>
              </a:solidFill>
            </a:endParaRPr>
          </a:p>
          <a:p>
            <a:pPr fontAlgn="base"/>
            <a:r>
              <a:rPr lang="ru-RU" sz="900" b="1" dirty="0">
                <a:solidFill>
                  <a:srgbClr val="795156"/>
                </a:solidFill>
              </a:rPr>
              <a:t>Об оформлении медицинского документа на бумажном носителе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Медицинский документ на бумажном носителе может оформить любой получатель</a:t>
            </a:r>
          </a:p>
          <a:p>
            <a:r>
              <a:rPr lang="ru-RU" sz="900" b="1" dirty="0">
                <a:solidFill>
                  <a:srgbClr val="795156"/>
                </a:solidFill>
              </a:rPr>
              <a:t>О регистрации рождения и получения свидетельства о рождении</a:t>
            </a:r>
            <a:endParaRPr lang="ru-RU" sz="900" dirty="0">
              <a:solidFill>
                <a:srgbClr val="795156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Заявление можно подать на Госуслугах или лично в загсе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При подаче заявления на Госуслугах заявление уже будет заполнено сведениями о матери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ребенка и сведениями о браке из личного кабинета матери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Регистрация рождения и получение свидетельства о рождении происходит при личном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посещении органа ЗАГС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Для получения свидетельства о рождении потребуется предъявить паспорта обоих родителей,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свидетельство о браке и медицинский документ на бумажном носителе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900" dirty="0">
                <a:solidFill>
                  <a:srgbClr val="795156"/>
                </a:solidFill>
              </a:rPr>
              <a:t>В личный кабинет на Госуслугах сведения о регистрации рождения и сведения о полученном </a:t>
            </a:r>
            <a:br>
              <a:rPr lang="ru-RU" sz="900" dirty="0">
                <a:solidFill>
                  <a:srgbClr val="795156"/>
                </a:solidFill>
              </a:rPr>
            </a:br>
            <a:r>
              <a:rPr lang="ru-RU" sz="900" dirty="0">
                <a:solidFill>
                  <a:srgbClr val="795156"/>
                </a:solidFill>
              </a:rPr>
              <a:t>свидетельстве о рождении</a:t>
            </a:r>
            <a:endParaRPr lang="ru-RU" sz="1100" dirty="0">
              <a:solidFill>
                <a:srgbClr val="79515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12460E-4DAF-433A-A49D-E2ED393932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6" t="10185" r="23116"/>
          <a:stretch/>
        </p:blipFill>
        <p:spPr bwMode="auto">
          <a:xfrm>
            <a:off x="1685924" y="1928339"/>
            <a:ext cx="4410075" cy="4629624"/>
          </a:xfrm>
          <a:prstGeom prst="rect">
            <a:avLst/>
          </a:prstGeom>
          <a:noFill/>
          <a:effectLst>
            <a:softEdge rad="409227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EF0428-4708-A746-33A1-6C520B711B7D}"/>
              </a:ext>
            </a:extLst>
          </p:cNvPr>
          <p:cNvSpPr txBox="1"/>
          <p:nvPr/>
        </p:nvSpPr>
        <p:spPr>
          <a:xfrm>
            <a:off x="679380" y="425330"/>
            <a:ext cx="41408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  <a:t>Как зарегистрировать </a:t>
            </a:r>
            <a:b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</a:br>
            <a:r>
              <a:rPr lang="ru-RU" sz="4000" dirty="0">
                <a:solidFill>
                  <a:srgbClr val="795156"/>
                </a:solidFill>
                <a:latin typeface="Mistral" panose="03090702030407020403" pitchFamily="66" charset="0"/>
                <a:ea typeface="Xingkai SC Light" panose="02010600040101010101" pitchFamily="2" charset="-122"/>
              </a:rPr>
              <a:t>рождение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443513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392</Words>
  <Application>Microsoft Macintosh PowerPoint</Application>
  <PresentationFormat>Широкоэкранный</PresentationFormat>
  <Paragraphs>24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Mistral</vt:lpstr>
      <vt:lpstr>Wingdings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3</cp:revision>
  <dcterms:created xsi:type="dcterms:W3CDTF">2022-06-29T12:17:13Z</dcterms:created>
  <dcterms:modified xsi:type="dcterms:W3CDTF">2022-07-04T14:15:06Z</dcterms:modified>
</cp:coreProperties>
</file>